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32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A2AF3-C554-4142-9302-4A57EE61AD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Bundle of Sticks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E92608-72B6-C044-8163-8398B00828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Mrs. Amanda</a:t>
            </a:r>
          </a:p>
        </p:txBody>
      </p:sp>
    </p:spTree>
    <p:extLst>
      <p:ext uri="{BB962C8B-B14F-4D97-AF65-F5344CB8AC3E}">
        <p14:creationId xmlns:p14="http://schemas.microsoft.com/office/powerpoint/2010/main" val="2428513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01792-F22D-C44A-9C19-72149A231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Bundle of Sticks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981FCF-87B0-1143-9752-509C144E6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3688" y="2687766"/>
            <a:ext cx="1790700" cy="29337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561D09-E41A-5C42-BECA-8857E982A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404" y="2829062"/>
            <a:ext cx="3938545" cy="301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15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D802D-40CA-894F-A5C4-EF5914CE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Bundle of Sticks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E1E237-F11A-114A-A3FB-1F04A9050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9904" y="2774263"/>
            <a:ext cx="1790700" cy="2933700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C87239-1AD9-9E4A-A841-A3F210352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2" y="2698063"/>
            <a:ext cx="1350491" cy="20510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C668D5-469B-4648-A92C-D95AAF97F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761" y="2520944"/>
            <a:ext cx="1350491" cy="20510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452F22B-B748-8649-959A-2DB7EEA53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822" y="3965571"/>
            <a:ext cx="1350491" cy="20510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8F13C1-4FC9-4644-9FD7-1DB069CD2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7534">
            <a:off x="4774993" y="3600191"/>
            <a:ext cx="3501424" cy="164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45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D802D-40CA-894F-A5C4-EF5914CE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Bundle of Sticks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E1E237-F11A-114A-A3FB-1F04A9050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9904" y="2774263"/>
            <a:ext cx="1790700" cy="29337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2853A7-0313-FC41-922A-9D9E5CE0B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658" y="3656880"/>
            <a:ext cx="1350491" cy="1334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A2B087-0856-F046-A320-31051B8B8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058" y="3809280"/>
            <a:ext cx="1350491" cy="13342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CDE878-4D17-4948-980D-3CAF98858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012" y="3809280"/>
            <a:ext cx="1350491" cy="13342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2AA78D-7E86-C94B-8858-CA64719B9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733080"/>
            <a:ext cx="1350491" cy="13342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71F3A7-8C6B-0547-BDA5-AC90F757C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885480"/>
            <a:ext cx="1350491" cy="13342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D4FB48-2E62-E04D-B5FC-35AB86C47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037880"/>
            <a:ext cx="1350491" cy="13342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0EC44D-CF8F-2F42-B67B-B2D18F37E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024" y="4037880"/>
            <a:ext cx="1350491" cy="13342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C87239-1AD9-9E4A-A841-A3F210352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2" y="2698063"/>
            <a:ext cx="1350491" cy="20510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C668D5-469B-4648-A92C-D95AAF97F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7761" y="2520944"/>
            <a:ext cx="1350491" cy="20510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452F22B-B748-8649-959A-2DB7EEA53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822" y="3965571"/>
            <a:ext cx="1350491" cy="20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19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87774-CFFB-AF47-8683-615639DE3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A0303-DDB9-364E-8743-115955453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unity in strength.  </a:t>
            </a:r>
          </a:p>
          <a:p>
            <a:r>
              <a:rPr lang="en-US" dirty="0"/>
              <a:t>It is better to work together.</a:t>
            </a:r>
          </a:p>
          <a:p>
            <a:r>
              <a:rPr lang="en-US" dirty="0"/>
              <a:t>We are stronger together.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89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</TotalTime>
  <Words>34</Words>
  <Application>Microsoft Macintosh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Bundle of Sticks</vt:lpstr>
      <vt:lpstr>Bundle of Sticks</vt:lpstr>
      <vt:lpstr>Bundle of Sticks</vt:lpstr>
      <vt:lpstr>Bundle of Sticks</vt:lpstr>
      <vt:lpstr>Moral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Bundle of Sticks</dc:title>
  <dc:creator>Microsoft Office User</dc:creator>
  <cp:lastModifiedBy>Microsoft Office User</cp:lastModifiedBy>
  <cp:revision>5</cp:revision>
  <dcterms:created xsi:type="dcterms:W3CDTF">2019-01-13T20:39:52Z</dcterms:created>
  <dcterms:modified xsi:type="dcterms:W3CDTF">2019-01-13T21:03:41Z</dcterms:modified>
</cp:coreProperties>
</file>